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92" r:id="rId3"/>
    <p:sldId id="294" r:id="rId4"/>
    <p:sldId id="295" r:id="rId5"/>
    <p:sldId id="293" r:id="rId6"/>
    <p:sldId id="257" r:id="rId7"/>
    <p:sldId id="258" r:id="rId8"/>
    <p:sldId id="259" r:id="rId9"/>
    <p:sldId id="260" r:id="rId10"/>
    <p:sldId id="261" r:id="rId11"/>
    <p:sldId id="277" r:id="rId12"/>
    <p:sldId id="298" r:id="rId13"/>
    <p:sldId id="296" r:id="rId14"/>
    <p:sldId id="297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06"/>
    <p:restoredTop sz="94510" autoAdjust="0"/>
  </p:normalViewPr>
  <p:slideViewPr>
    <p:cSldViewPr snapToGrid="0" snapToObjects="1">
      <p:cViewPr varScale="1">
        <p:scale>
          <a:sx n="90" d="100"/>
          <a:sy n="90" d="100"/>
        </p:scale>
        <p:origin x="55" y="3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3F722-3913-43E4-BBD4-81395BA91AB7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6CB48-EFFC-4032-8715-5CF6499BD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39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CB48-EFFC-4032-8715-5CF6499BD7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52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CB48-EFFC-4032-8715-5CF6499BD7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2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12818-3185-9641-8CC1-B69E7DA68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10534B-2579-1142-AE28-AF6C86F57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2F213-7111-0C44-9F07-1B4AFD92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C37F1-B2E7-6F44-A658-089572A1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222A7-82FF-EB4E-93CE-0F849774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3658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00BF1-3838-9947-AE27-6FCC395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F741D6-5DA3-D241-88B6-C62485F3B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4374B3-477E-9542-9C47-DBD3CEBD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49D16-E473-5248-AE47-F49F8C5E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DDD91-DCDD-7E40-A490-9AB5A992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747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DD2D96-7548-D048-9158-FE33F1EB7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C45249-C15A-A14B-98F1-1FE15508E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35F4B-6DE4-0C4E-9C2B-C028BA597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D5E1B-7DF1-574E-A680-3988B3AF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EBC93-ED04-5346-98EA-E4224CB6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399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197E0-1269-3542-8A17-3A3FF67C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FB1E6-5A97-C048-BF5D-4A1745C92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F89D4-2D92-B646-BAAE-DF85F61C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1F8B0-8CFA-FC4B-9B49-F9C351A1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6F1639-B43A-B848-A75B-07F72D34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141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31E4F-BC71-2E42-B51C-3CF85E43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F7A80B-18F0-FB45-87C3-B362E077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CF508-EB23-3140-9E2D-6D1031EB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4F017F-68C4-0B41-A047-7BE16C11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BB493-B6A7-3742-9518-19871F4F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933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D9E10-52CB-A646-91C8-D313632D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9FDB5-B9B9-464E-8E15-7AD279C92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91F44-D011-C440-8BC5-CD6B2B85C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7F0CC-791D-E940-A601-7EEE4250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76A9BC-1BEE-094F-AE0D-95C7461E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17B32D-BE8B-F44A-84C8-169A6913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11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7D105-7DAA-684F-A27C-B01AAC70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F37EE0-3E09-0B47-BC4C-F670CB4DF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D7AEA2-C79B-4449-93CA-55690E069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075F59-E9C8-7245-96A4-77D7AA1D1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237F69-28B4-C348-92B5-6ECE30E86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D34776-005E-B246-86CB-13FA7D1F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346406-9FAD-E348-A467-A5729671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B00E0F-9A8E-0D44-A046-F9A79E67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919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6444E-AB84-054C-B61B-B2C18983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866755-F4FE-B94F-8DA4-B29E525F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13148E-B3B8-4B48-A332-F347A834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26CBF3-82B2-0146-A422-9B7212E2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01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BBBB65-874F-294D-A8E9-B3C965F9D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CADCFC-C3E9-4043-82BD-E9583BB5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2C697-67EB-2B4D-AE43-1AF3C3F8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415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9354B-5885-F841-9EBB-290A7137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90060-2485-854A-9D06-391A8D543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EBF38E-E148-B54D-91C1-D08B03FF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4FC11-CB2D-4F49-9180-5A8DF7DE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4A2C0-1BAF-C241-855E-C6BD1F35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5FD919-419E-174A-8193-35B05770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329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669B4-FB0B-3148-AA77-800DD4B5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E213D9-7DFD-1D46-AFD6-85BB8083E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7FB15-EAD0-4E47-AA87-AA5A02340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2070F-9072-054D-8D38-6164B29A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2BD9BC-84D6-2049-9447-70D34B61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018CF5-8095-624B-AA94-065DDD65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215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36C443-9ABA-BF49-87C2-6543ECACD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17055F-B2DE-7743-82A2-55649E55E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69A06-E046-2D48-8600-16F565A2A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B6B5F-C7CA-2946-BA06-5E1676A5B5C5}" type="datetimeFigureOut">
              <a:rPr kumimoji="1" lang="ko-Kore-KR" altLang="en-US" smtClean="0"/>
              <a:t>03/27/2023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43004-67A7-8B4C-8483-51E4E7D59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56F60-8062-194A-8DF6-181AD1F73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261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889A9-781C-F24B-9893-4B667AE55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HTML </a:t>
            </a:r>
            <a:r>
              <a:rPr kumimoji="1" lang="ko-Kore-KR" altLang="en-US" dirty="0"/>
              <a:t>주말과제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CC6ECE-4857-9D45-A170-9F2C98DDDF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r"/>
            <a:r>
              <a:rPr kumimoji="1" lang="ko-KR" altLang="en-US" dirty="0"/>
              <a:t>김상준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21930-9826-D541-87B1-9F41579D87FD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5A2332-BFB5-2A4D-BC71-1A658F72F048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51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스토리 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753C0-3287-CF47-9B80-51A9CE8EA5C2}"/>
              </a:ext>
            </a:extLst>
          </p:cNvPr>
          <p:cNvSpPr txBox="1"/>
          <p:nvPr/>
        </p:nvSpPr>
        <p:spPr>
          <a:xfrm>
            <a:off x="6012791" y="2006537"/>
            <a:ext cx="52765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".swiper-wrapper </a:t>
            </a:r>
            <a:r>
              <a:rPr lang="en-US" altLang="ko-KR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slide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".slide"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"load"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focusChange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b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focusChange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slide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slide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focus_img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slide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focus_img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slide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focus_img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slide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getAttribute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FF8B5F-DF9C-5601-2BD7-6F5A094C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17" y="4248338"/>
            <a:ext cx="4104846" cy="21015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5AB483E-1163-F8AB-CBF9-265014F62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49" y="1558873"/>
            <a:ext cx="3792567" cy="21883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ACB74C-B848-F083-2BA6-6EDC4D24C003}"/>
              </a:ext>
            </a:extLst>
          </p:cNvPr>
          <p:cNvSpPr txBox="1"/>
          <p:nvPr/>
        </p:nvSpPr>
        <p:spPr>
          <a:xfrm>
            <a:off x="515517" y="2240583"/>
            <a:ext cx="139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자동으로 이미지 전환</a:t>
            </a:r>
          </a:p>
        </p:txBody>
      </p:sp>
    </p:spTree>
    <p:extLst>
      <p:ext uri="{BB962C8B-B14F-4D97-AF65-F5344CB8AC3E}">
        <p14:creationId xmlns:p14="http://schemas.microsoft.com/office/powerpoint/2010/main" val="29230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포럼 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31193"/>
            <a:ext cx="5508702" cy="5340154"/>
            <a:chOff x="659989" y="1383317"/>
            <a:chExt cx="4851129" cy="480131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714884" y="1383318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B4651-C3A5-254D-8C4D-8FC45F0A0CDD}"/>
              </a:ext>
            </a:extLst>
          </p:cNvPr>
          <p:cNvSpPr txBox="1"/>
          <p:nvPr/>
        </p:nvSpPr>
        <p:spPr>
          <a:xfrm>
            <a:off x="6012791" y="2016301"/>
            <a:ext cx="5359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rptlrmf</a:t>
            </a:r>
            <a:r>
              <a:rPr lang="en-US" altLang="ko-KR" sz="1200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:hover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background-color: </a:t>
            </a:r>
            <a:r>
              <a:rPr lang="en-US" altLang="ko-KR" sz="1200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225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225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225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0.35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cursor: 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9A98ED5-2B6A-229A-0B16-25A2EE900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90" y="4251263"/>
            <a:ext cx="4596888" cy="21248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8757A60-CB07-6C00-D6CE-D816D2BC3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90" y="1986552"/>
            <a:ext cx="4596888" cy="209779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43AAFF-013E-BEEF-BFAF-505A83C35102}"/>
              </a:ext>
            </a:extLst>
          </p:cNvPr>
          <p:cNvSpPr/>
          <p:nvPr/>
        </p:nvSpPr>
        <p:spPr>
          <a:xfrm>
            <a:off x="746903" y="5195730"/>
            <a:ext cx="4951443" cy="36333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1BC608-5113-4BBB-9885-7ECB87CA603D}"/>
              </a:ext>
            </a:extLst>
          </p:cNvPr>
          <p:cNvSpPr/>
          <p:nvPr/>
        </p:nvSpPr>
        <p:spPr>
          <a:xfrm>
            <a:off x="663812" y="2898110"/>
            <a:ext cx="4951443" cy="36333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16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포럼 게시판 글쓰기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B4651-C3A5-254D-8C4D-8FC45F0A0CDD}"/>
              </a:ext>
            </a:extLst>
          </p:cNvPr>
          <p:cNvSpPr txBox="1"/>
          <p:nvPr/>
        </p:nvSpPr>
        <p:spPr>
          <a:xfrm>
            <a:off x="6012791" y="2016301"/>
            <a:ext cx="5359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"body"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popup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"popup"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"#confirm"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modalClose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i="1" dirty="0" err="1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모달</a:t>
            </a:r>
            <a:r>
              <a:rPr lang="ko-KR" altLang="en-US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 닫기 함수 호출</a:t>
            </a:r>
            <a:endParaRPr lang="ko-KR" alt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i="1" dirty="0" err="1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컨펌</a:t>
            </a:r>
            <a:r>
              <a:rPr lang="ko-KR" altLang="en-US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 이벤트 처리</a:t>
            </a:r>
            <a:endParaRPr lang="ko-KR" alt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".write"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"#popup"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"display"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"flex"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fadeIn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});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"#close"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modalClose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i="1" dirty="0" err="1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모달</a:t>
            </a:r>
            <a:r>
              <a:rPr lang="ko-KR" altLang="en-US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 닫기 함수 호출</a:t>
            </a:r>
            <a:endParaRPr lang="ko-KR" alt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modalClose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"#popup"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fadeOut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페이드아웃 효과</a:t>
            </a:r>
            <a:endParaRPr lang="ko-KR" alt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});    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25575B-A7BD-ED2B-25E5-96DA88B6D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42" y="1304812"/>
            <a:ext cx="3081657" cy="1786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770090-03B5-27C3-5CD7-F4DC9531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03" y="3429000"/>
            <a:ext cx="4248277" cy="287978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3C016B-09FB-2AAC-5E24-566D655BF23C}"/>
              </a:ext>
            </a:extLst>
          </p:cNvPr>
          <p:cNvSpPr/>
          <p:nvPr/>
        </p:nvSpPr>
        <p:spPr>
          <a:xfrm>
            <a:off x="5256286" y="1502813"/>
            <a:ext cx="405727" cy="42893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1243567E-44C8-A3F0-C4B9-71D78474EA72}"/>
              </a:ext>
            </a:extLst>
          </p:cNvPr>
          <p:cNvCxnSpPr>
            <a:cxnSpLocks/>
            <a:stCxn id="20" idx="2"/>
            <a:endCxn id="24" idx="3"/>
          </p:cNvCxnSpPr>
          <p:nvPr/>
        </p:nvCxnSpPr>
        <p:spPr>
          <a:xfrm rot="5400000">
            <a:off x="3310769" y="2811473"/>
            <a:ext cx="3028109" cy="126865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627AF7-4B40-7E05-BCC6-561C91FB7FD6}"/>
              </a:ext>
            </a:extLst>
          </p:cNvPr>
          <p:cNvSpPr/>
          <p:nvPr/>
        </p:nvSpPr>
        <p:spPr>
          <a:xfrm>
            <a:off x="980746" y="3761134"/>
            <a:ext cx="3209749" cy="239744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786A25-20CD-5D1D-71AC-166F38E86B62}"/>
              </a:ext>
            </a:extLst>
          </p:cNvPr>
          <p:cNvSpPr txBox="1"/>
          <p:nvPr/>
        </p:nvSpPr>
        <p:spPr>
          <a:xfrm>
            <a:off x="539703" y="2216360"/>
            <a:ext cx="1743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창으로 글쓰기창 활성</a:t>
            </a:r>
          </a:p>
        </p:txBody>
      </p:sp>
    </p:spTree>
    <p:extLst>
      <p:ext uri="{BB962C8B-B14F-4D97-AF65-F5344CB8AC3E}">
        <p14:creationId xmlns:p14="http://schemas.microsoft.com/office/powerpoint/2010/main" val="112506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로그인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EB4651-C3A5-254D-8C4D-8FC45F0A0CDD}"/>
              </a:ext>
            </a:extLst>
          </p:cNvPr>
          <p:cNvSpPr txBox="1"/>
          <p:nvPr/>
        </p:nvSpPr>
        <p:spPr>
          <a:xfrm>
            <a:off x="6012791" y="2016301"/>
            <a:ext cx="5359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"body"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popup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"popup"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"#confirm"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modalClose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i="1" dirty="0" err="1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모달</a:t>
            </a:r>
            <a:r>
              <a:rPr lang="ko-KR" altLang="en-US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 닫기 함수 호출</a:t>
            </a:r>
            <a:endParaRPr lang="ko-KR" alt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i="1" dirty="0" err="1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컨펌</a:t>
            </a:r>
            <a:r>
              <a:rPr lang="ko-KR" altLang="en-US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 이벤트 처리</a:t>
            </a:r>
            <a:endParaRPr lang="ko-KR" alt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".write"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"#popup"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"display"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"flex"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hide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fadeIn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});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"#close"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modalClose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i="1" dirty="0" err="1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모달</a:t>
            </a:r>
            <a:r>
              <a:rPr lang="ko-KR" altLang="en-US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 닫기 함수 호출</a:t>
            </a:r>
            <a:endParaRPr lang="ko-KR" alt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modalClose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"#popup"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fadeOut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200" b="0" i="1" dirty="0">
                <a:solidFill>
                  <a:srgbClr val="229977"/>
                </a:solidFill>
                <a:effectLst/>
                <a:latin typeface="Consolas" panose="020B0609020204030204" pitchFamily="49" charset="0"/>
              </a:rPr>
              <a:t>페이드아웃 효과</a:t>
            </a:r>
            <a:endParaRPr lang="ko-KR" alt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});    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DE16FA-FEC5-27BA-7A8C-18F9DE58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3" y="2062717"/>
            <a:ext cx="4999409" cy="29876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6721E8-F6AC-917D-39B8-AB1DE6B61502}"/>
              </a:ext>
            </a:extLst>
          </p:cNvPr>
          <p:cNvSpPr txBox="1"/>
          <p:nvPr/>
        </p:nvSpPr>
        <p:spPr>
          <a:xfrm>
            <a:off x="2004413" y="1308016"/>
            <a:ext cx="342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모달</a:t>
            </a:r>
            <a:r>
              <a:rPr lang="ko-KR" altLang="en-US" dirty="0"/>
              <a:t> 창으로 로그인 페이지 활성</a:t>
            </a:r>
          </a:p>
        </p:txBody>
      </p:sp>
    </p:spTree>
    <p:extLst>
      <p:ext uri="{BB962C8B-B14F-4D97-AF65-F5344CB8AC3E}">
        <p14:creationId xmlns:p14="http://schemas.microsoft.com/office/powerpoint/2010/main" val="279051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회원가입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13612"/>
            <a:ext cx="11119902" cy="5349548"/>
            <a:chOff x="659989" y="1367510"/>
            <a:chExt cx="9792522" cy="48097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B0AEED6-EF30-AE3F-F6E3-07A55ED8096C}"/>
                </a:ext>
              </a:extLst>
            </p:cNvPr>
            <p:cNvSpPr/>
            <p:nvPr/>
          </p:nvSpPr>
          <p:spPr>
            <a:xfrm>
              <a:off x="5667339" y="1389648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B38439-5E8F-86D1-4729-8A316D7F7DDF}"/>
                </a:ext>
              </a:extLst>
            </p:cNvPr>
            <p:cNvSpPr txBox="1"/>
            <p:nvPr/>
          </p:nvSpPr>
          <p:spPr>
            <a:xfrm>
              <a:off x="5656277" y="148178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329C3E9-66A4-0FEE-4329-D96AF481606C}"/>
                </a:ext>
              </a:extLst>
            </p:cNvPr>
            <p:cNvSpPr/>
            <p:nvPr/>
          </p:nvSpPr>
          <p:spPr>
            <a:xfrm>
              <a:off x="5656277" y="1367510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B5E036-8AAF-C480-EDF0-C1348EEA9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45" y="2420900"/>
            <a:ext cx="5235951" cy="29807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DF1CF6-911B-442F-66A8-0A3C9D09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808" y="1621424"/>
            <a:ext cx="4127807" cy="474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0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889A9-781C-F24B-9893-4B667AE55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251"/>
            <a:ext cx="9144000" cy="831183"/>
          </a:xfrm>
        </p:spPr>
        <p:txBody>
          <a:bodyPr>
            <a:normAutofit/>
          </a:bodyPr>
          <a:lstStyle/>
          <a:p>
            <a:r>
              <a:rPr kumimoji="1" lang="ko-Kore-KR" altLang="en-US" sz="4800" dirty="0"/>
              <a:t>흐름도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21930-9826-D541-87B1-9F41579D87FD}"/>
              </a:ext>
            </a:extLst>
          </p:cNvPr>
          <p:cNvSpPr/>
          <p:nvPr/>
        </p:nvSpPr>
        <p:spPr>
          <a:xfrm>
            <a:off x="0" y="10695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5A2332-BFB5-2A4D-BC71-1A658F72F048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8330B3E-4BCA-5A79-0E00-7C1F93C87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777" y="1647178"/>
            <a:ext cx="3905520" cy="22193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2C46F9-CB57-555B-A3D7-8D925A87C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79" y="4330742"/>
            <a:ext cx="3900702" cy="22184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EE00F8-FF22-2742-1BC3-DF01D1DB6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91" y="4327816"/>
            <a:ext cx="3900703" cy="22213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8B3607-8B45-7644-D028-1C68A84FFB81}"/>
              </a:ext>
            </a:extLst>
          </p:cNvPr>
          <p:cNvSpPr txBox="1"/>
          <p:nvPr/>
        </p:nvSpPr>
        <p:spPr>
          <a:xfrm>
            <a:off x="4347942" y="1110442"/>
            <a:ext cx="651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　</a:t>
            </a:r>
            <a:r>
              <a:rPr lang="ko-KR" altLang="en-US" dirty="0" err="1"/>
              <a:t>ｉｎｄｅｘ</a:t>
            </a:r>
            <a:r>
              <a:rPr lang="ko-KR" altLang="en-US" dirty="0"/>
              <a:t>　페이지　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CB19816-B578-A0AC-BC2C-D59B2B15F83E}"/>
              </a:ext>
            </a:extLst>
          </p:cNvPr>
          <p:cNvCxnSpPr>
            <a:stCxn id="8" idx="1"/>
            <a:endCxn id="12" idx="0"/>
          </p:cNvCxnSpPr>
          <p:nvPr/>
        </p:nvCxnSpPr>
        <p:spPr>
          <a:xfrm rot="10800000" flipV="1">
            <a:off x="3058631" y="2756872"/>
            <a:ext cx="1236147" cy="157387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4A364D0-CF24-A4CF-BA34-3DC7AE12F30F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5008981" y="5438490"/>
            <a:ext cx="2102310" cy="14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96543DA0-06B0-371D-6359-915C50835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891" y="988425"/>
            <a:ext cx="1716217" cy="3260277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78D2E82-6C0C-7EEB-1E71-E4EC8C0E0241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8200297" y="2756872"/>
            <a:ext cx="16095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9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889A9-781C-F24B-9893-4B667AE55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251"/>
            <a:ext cx="9144000" cy="831183"/>
          </a:xfrm>
        </p:spPr>
        <p:txBody>
          <a:bodyPr>
            <a:normAutofit/>
          </a:bodyPr>
          <a:lstStyle/>
          <a:p>
            <a:r>
              <a:rPr kumimoji="1" lang="ko-Kore-KR" altLang="en-US" sz="4800" dirty="0"/>
              <a:t>흐름도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21930-9826-D541-87B1-9F41579D87FD}"/>
              </a:ext>
            </a:extLst>
          </p:cNvPr>
          <p:cNvSpPr/>
          <p:nvPr/>
        </p:nvSpPr>
        <p:spPr>
          <a:xfrm>
            <a:off x="0" y="10695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5A2332-BFB5-2A4D-BC71-1A658F72F048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8B3607-8B45-7644-D028-1C68A84FFB81}"/>
              </a:ext>
            </a:extLst>
          </p:cNvPr>
          <p:cNvSpPr txBox="1"/>
          <p:nvPr/>
        </p:nvSpPr>
        <p:spPr>
          <a:xfrm>
            <a:off x="5286565" y="1129707"/>
            <a:ext cx="651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ｎａｖ</a:t>
            </a:r>
            <a:r>
              <a:rPr lang="ko-KR" altLang="en-US" dirty="0"/>
              <a:t>　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C9AB36-51AB-4DCA-3C7C-6964FAF4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0" y="1596967"/>
            <a:ext cx="9460012" cy="5406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EE9A0F6-724B-8547-1E43-50F63283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4" y="3097954"/>
            <a:ext cx="3516096" cy="28253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BAE20A-8AE6-E9C7-997F-4E36C29E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952" y="3097954"/>
            <a:ext cx="3516095" cy="28253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AA7C9FA-3D35-FBB6-BF6B-C2983FB1F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318" y="3097954"/>
            <a:ext cx="3901162" cy="222180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6B8D634-8583-CE87-E159-9ED823D521B5}"/>
              </a:ext>
            </a:extLst>
          </p:cNvPr>
          <p:cNvSpPr/>
          <p:nvPr/>
        </p:nvSpPr>
        <p:spPr>
          <a:xfrm>
            <a:off x="3512265" y="1596967"/>
            <a:ext cx="896233" cy="54066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EB1207-204C-58A2-A196-15094AB2EBE3}"/>
              </a:ext>
            </a:extLst>
          </p:cNvPr>
          <p:cNvSpPr/>
          <p:nvPr/>
        </p:nvSpPr>
        <p:spPr>
          <a:xfrm>
            <a:off x="6887271" y="1594734"/>
            <a:ext cx="896233" cy="54066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4143EFA-5778-FFF0-A121-4DCABF0F1461}"/>
              </a:ext>
            </a:extLst>
          </p:cNvPr>
          <p:cNvSpPr/>
          <p:nvPr/>
        </p:nvSpPr>
        <p:spPr>
          <a:xfrm>
            <a:off x="7783504" y="1596966"/>
            <a:ext cx="896233" cy="54066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CF8352B-2F12-9C77-BA14-6A0396705D6A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rot="5400000">
            <a:off x="2589087" y="1726659"/>
            <a:ext cx="960320" cy="178227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5A628B62-60E9-29C4-31DC-0B1874ED56FD}"/>
              </a:ext>
            </a:extLst>
          </p:cNvPr>
          <p:cNvCxnSpPr>
            <a:stCxn id="37" idx="2"/>
            <a:endCxn id="30" idx="0"/>
          </p:cNvCxnSpPr>
          <p:nvPr/>
        </p:nvCxnSpPr>
        <p:spPr>
          <a:xfrm rot="5400000">
            <a:off x="6234418" y="1996983"/>
            <a:ext cx="962553" cy="123938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1D24707-1E3F-D7D8-6D19-B5E1773DF9B1}"/>
              </a:ext>
            </a:extLst>
          </p:cNvPr>
          <p:cNvCxnSpPr>
            <a:stCxn id="39" idx="2"/>
            <a:endCxn id="32" idx="0"/>
          </p:cNvCxnSpPr>
          <p:nvPr/>
        </p:nvCxnSpPr>
        <p:spPr>
          <a:xfrm rot="16200000" flipH="1">
            <a:off x="8673600" y="1695654"/>
            <a:ext cx="960321" cy="184427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55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889A9-781C-F24B-9893-4B667AE55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251"/>
            <a:ext cx="9144000" cy="831183"/>
          </a:xfrm>
        </p:spPr>
        <p:txBody>
          <a:bodyPr>
            <a:normAutofit/>
          </a:bodyPr>
          <a:lstStyle/>
          <a:p>
            <a:r>
              <a:rPr kumimoji="1" lang="ko-Kore-KR" altLang="en-US" sz="4800" dirty="0"/>
              <a:t>흐름도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21930-9826-D541-87B1-9F41579D87FD}"/>
              </a:ext>
            </a:extLst>
          </p:cNvPr>
          <p:cNvSpPr/>
          <p:nvPr/>
        </p:nvSpPr>
        <p:spPr>
          <a:xfrm>
            <a:off x="0" y="10695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5A2332-BFB5-2A4D-BC71-1A658F72F048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9AA7C9FA-3D35-FBB6-BF6B-C2983FB1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83" y="1556033"/>
            <a:ext cx="2587090" cy="2050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1BBED-4ED1-FCBB-62BB-6A8358E6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668" y="4189285"/>
            <a:ext cx="2881041" cy="2133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D3120D-6137-CB25-6005-C895BDC11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576" y="4189285"/>
            <a:ext cx="3512180" cy="2133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A221F5-3A0E-D70A-720E-6CD0C9E02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82" y="4208856"/>
            <a:ext cx="3781601" cy="21332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878E26-4CB5-C197-5694-E883930CB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82" y="1549482"/>
            <a:ext cx="3781601" cy="21562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034411-B5CA-E88B-8E33-D49B230208A7}"/>
              </a:ext>
            </a:extLst>
          </p:cNvPr>
          <p:cNvSpPr/>
          <p:nvPr/>
        </p:nvSpPr>
        <p:spPr>
          <a:xfrm>
            <a:off x="3942215" y="2095248"/>
            <a:ext cx="617674" cy="55389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4AE8A71-6B0F-B59D-A88B-AFA46C9D4787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2564283" y="2372195"/>
            <a:ext cx="1377933" cy="204841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6E1AB38-EDB9-5AB3-255F-BE42E01AF6D3}"/>
              </a:ext>
            </a:extLst>
          </p:cNvPr>
          <p:cNvSpPr/>
          <p:nvPr/>
        </p:nvSpPr>
        <p:spPr>
          <a:xfrm>
            <a:off x="1459406" y="4475110"/>
            <a:ext cx="2258749" cy="16289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C2E713-1DFD-FDC8-AB85-406259543602}"/>
              </a:ext>
            </a:extLst>
          </p:cNvPr>
          <p:cNvSpPr/>
          <p:nvPr/>
        </p:nvSpPr>
        <p:spPr>
          <a:xfrm>
            <a:off x="6512660" y="3268357"/>
            <a:ext cx="617674" cy="55389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3CA0A80-7150-8941-6817-5E224818E822}"/>
              </a:ext>
            </a:extLst>
          </p:cNvPr>
          <p:cNvCxnSpPr>
            <a:cxnSpLocks/>
            <a:stCxn id="27" idx="1"/>
            <a:endCxn id="7" idx="0"/>
          </p:cNvCxnSpPr>
          <p:nvPr/>
        </p:nvCxnSpPr>
        <p:spPr>
          <a:xfrm rot="10800000" flipV="1">
            <a:off x="6482190" y="3545305"/>
            <a:ext cx="30471" cy="64398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39E0170-4C51-2564-6C94-F1481146D05A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922709" y="5255891"/>
            <a:ext cx="5128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9383CCB-BA4E-389B-945A-38920A07E90D}"/>
              </a:ext>
            </a:extLst>
          </p:cNvPr>
          <p:cNvSpPr txBox="1"/>
          <p:nvPr/>
        </p:nvSpPr>
        <p:spPr>
          <a:xfrm>
            <a:off x="2028635" y="1130004"/>
            <a:ext cx="325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6010C3-E5F8-C5A3-58FA-4CCFB9FF9E73}"/>
              </a:ext>
            </a:extLst>
          </p:cNvPr>
          <p:cNvSpPr txBox="1"/>
          <p:nvPr/>
        </p:nvSpPr>
        <p:spPr>
          <a:xfrm>
            <a:off x="7775288" y="1075806"/>
            <a:ext cx="325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　</a:t>
            </a:r>
          </a:p>
        </p:txBody>
      </p:sp>
    </p:spTree>
    <p:extLst>
      <p:ext uri="{BB962C8B-B14F-4D97-AF65-F5344CB8AC3E}">
        <p14:creationId xmlns:p14="http://schemas.microsoft.com/office/powerpoint/2010/main" val="428356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21930-9826-D541-87B1-9F41579D87FD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5A2332-BFB5-2A4D-BC71-1A658F72F048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F9D01C-A50A-2840-84C8-4AF9881A39E5}"/>
              </a:ext>
            </a:extLst>
          </p:cNvPr>
          <p:cNvSpPr txBox="1"/>
          <p:nvPr/>
        </p:nvSpPr>
        <p:spPr>
          <a:xfrm>
            <a:off x="5333525" y="2480372"/>
            <a:ext cx="13917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메인</a:t>
            </a:r>
            <a:r>
              <a:rPr kumimoji="1" lang="ko-KR" altLang="en-US" dirty="0"/>
              <a:t> 인덱스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AF3B3-4F13-A04E-A080-8AEB30009A50}"/>
              </a:ext>
            </a:extLst>
          </p:cNvPr>
          <p:cNvSpPr txBox="1"/>
          <p:nvPr/>
        </p:nvSpPr>
        <p:spPr>
          <a:xfrm>
            <a:off x="1204332" y="1970443"/>
            <a:ext cx="877163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스토리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BBF06-6A1F-D948-B011-12489FD7BC1C}"/>
              </a:ext>
            </a:extLst>
          </p:cNvPr>
          <p:cNvSpPr txBox="1"/>
          <p:nvPr/>
        </p:nvSpPr>
        <p:spPr>
          <a:xfrm>
            <a:off x="1204332" y="3513976"/>
            <a:ext cx="646331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포럼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FA381-E7B8-784D-93D9-5494FCE762B1}"/>
              </a:ext>
            </a:extLst>
          </p:cNvPr>
          <p:cNvSpPr txBox="1"/>
          <p:nvPr/>
        </p:nvSpPr>
        <p:spPr>
          <a:xfrm>
            <a:off x="8798312" y="1429138"/>
            <a:ext cx="877163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27100-C1C7-AD49-B0FF-81B430858262}"/>
              </a:ext>
            </a:extLst>
          </p:cNvPr>
          <p:cNvSpPr txBox="1"/>
          <p:nvPr/>
        </p:nvSpPr>
        <p:spPr>
          <a:xfrm>
            <a:off x="8798310" y="2580226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회원가입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AFC60C1-D88F-6547-BD13-47B9868D6CB7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 flipV="1">
            <a:off x="2081495" y="2155109"/>
            <a:ext cx="3252030" cy="50992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E7C6412-597C-AF44-B650-39E5617D8A4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>
            <a:off x="1850663" y="2665038"/>
            <a:ext cx="3482862" cy="10336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4CA0D24-0075-EF41-9B3D-5034C4D9545F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6725253" y="1613804"/>
            <a:ext cx="2073059" cy="105123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1DE744CC-53CC-DA41-923E-D3E1743C3226}"/>
              </a:ext>
            </a:extLst>
          </p:cNvPr>
          <p:cNvCxnSpPr>
            <a:stCxn id="14" idx="3"/>
            <a:endCxn id="16" idx="3"/>
          </p:cNvCxnSpPr>
          <p:nvPr/>
        </p:nvCxnSpPr>
        <p:spPr>
          <a:xfrm>
            <a:off x="9675475" y="1613804"/>
            <a:ext cx="230831" cy="1151088"/>
          </a:xfrm>
          <a:prstGeom prst="bentConnector3">
            <a:avLst>
              <a:gd name="adj1" fmla="val 1990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5EAC77-2300-0785-DC2B-235679086EE5}"/>
              </a:ext>
            </a:extLst>
          </p:cNvPr>
          <p:cNvSpPr txBox="1"/>
          <p:nvPr/>
        </p:nvSpPr>
        <p:spPr>
          <a:xfrm>
            <a:off x="5333525" y="3174967"/>
            <a:ext cx="13388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흥보</a:t>
            </a:r>
            <a:r>
              <a:rPr kumimoji="1" lang="ko-KR" altLang="en-US" dirty="0"/>
              <a:t>　영상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0124E3-D812-81EB-5D9F-E84B0DE2C51B}"/>
              </a:ext>
            </a:extLst>
          </p:cNvPr>
          <p:cNvSpPr txBox="1"/>
          <p:nvPr/>
        </p:nvSpPr>
        <p:spPr>
          <a:xfrm>
            <a:off x="5333056" y="4026023"/>
            <a:ext cx="13388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전시　정보</a:t>
            </a:r>
            <a:endParaRPr kumimoji="1" lang="ko-Kore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4582091-E103-896A-BB00-EF910AA5451E}"/>
              </a:ext>
            </a:extLst>
          </p:cNvPr>
          <p:cNvCxnSpPr>
            <a:stCxn id="10" idx="2"/>
          </p:cNvCxnSpPr>
          <p:nvPr/>
        </p:nvCxnSpPr>
        <p:spPr>
          <a:xfrm>
            <a:off x="6029389" y="2849704"/>
            <a:ext cx="0" cy="332136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9BDE62-C49D-A09C-7760-2E4DE106AF2E}"/>
              </a:ext>
            </a:extLst>
          </p:cNvPr>
          <p:cNvCxnSpPr>
            <a:cxnSpLocks/>
          </p:cNvCxnSpPr>
          <p:nvPr/>
        </p:nvCxnSpPr>
        <p:spPr>
          <a:xfrm>
            <a:off x="6029389" y="3544754"/>
            <a:ext cx="0" cy="481269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2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메뉴 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782643-BE14-B240-AE54-B6347213F1A2}"/>
              </a:ext>
            </a:extLst>
          </p:cNvPr>
          <p:cNvSpPr txBox="1"/>
          <p:nvPr/>
        </p:nvSpPr>
        <p:spPr>
          <a:xfrm>
            <a:off x="6096000" y="1997975"/>
            <a:ext cx="51710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header_menu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background-color: </a:t>
            </a:r>
            <a:r>
              <a:rPr lang="en-US" altLang="ko-KR" sz="1400" b="0" dirty="0" err="1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163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height: </a:t>
            </a:r>
            <a:r>
              <a:rPr lang="en-US" altLang="ko-KR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vh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width: </a:t>
            </a:r>
            <a:r>
              <a:rPr lang="en-US" altLang="ko-KR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z-index: </a:t>
            </a:r>
            <a:r>
              <a:rPr lang="en-US" altLang="ko-KR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margin-top: </a:t>
            </a:r>
            <a:r>
              <a:rPr lang="en-US" altLang="ko-KR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position: </a:t>
            </a:r>
            <a:r>
              <a:rPr lang="en-US" altLang="ko-KR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top: </a:t>
            </a:r>
            <a:r>
              <a:rPr lang="en-US" altLang="ko-KR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left: </a:t>
            </a:r>
            <a:r>
              <a:rPr lang="en-US" altLang="ko-KR" sz="14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C9CF730-8CFC-B53F-5E02-6517F142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55" y="4253354"/>
            <a:ext cx="5379851" cy="19735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1CBFF86-9B1C-E0A3-2C0E-660DF701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4" y="2038967"/>
            <a:ext cx="5379852" cy="20402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5F4E5A-F1B0-7131-494F-9C0DC8933CE5}"/>
              </a:ext>
            </a:extLst>
          </p:cNvPr>
          <p:cNvSpPr txBox="1"/>
          <p:nvPr/>
        </p:nvSpPr>
        <p:spPr>
          <a:xfrm>
            <a:off x="1998358" y="1295905"/>
            <a:ext cx="343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메뉴　상단　고정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B1D5F5-74BE-AF7E-8BA6-33E63CA4A8C4}"/>
              </a:ext>
            </a:extLst>
          </p:cNvPr>
          <p:cNvSpPr/>
          <p:nvPr/>
        </p:nvSpPr>
        <p:spPr>
          <a:xfrm>
            <a:off x="409903" y="1929041"/>
            <a:ext cx="5580933" cy="517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76FE7D-6854-1CA5-E5F0-D3454AB569A1}"/>
              </a:ext>
            </a:extLst>
          </p:cNvPr>
          <p:cNvSpPr/>
          <p:nvPr/>
        </p:nvSpPr>
        <p:spPr>
          <a:xfrm>
            <a:off x="351313" y="1953838"/>
            <a:ext cx="5688055" cy="5174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70D63B-B24E-950A-682C-18BAA0DFBDE5}"/>
              </a:ext>
            </a:extLst>
          </p:cNvPr>
          <p:cNvSpPr/>
          <p:nvPr/>
        </p:nvSpPr>
        <p:spPr>
          <a:xfrm>
            <a:off x="407945" y="4183698"/>
            <a:ext cx="5688055" cy="5174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61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메뉴 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21441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405346-F59B-D641-A989-A28510622962}"/>
              </a:ext>
            </a:extLst>
          </p:cNvPr>
          <p:cNvSpPr txBox="1"/>
          <p:nvPr/>
        </p:nvSpPr>
        <p:spPr>
          <a:xfrm>
            <a:off x="5419801" y="1929021"/>
            <a:ext cx="562205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nav_item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nav_item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"load"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nav_item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i="1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mouseleave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getAttribute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"STORY"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"CHARACTER"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"MEDIA MIX"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"FORUM"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"l"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"LOGIN"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});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411876-1363-6520-C759-798C9C323236}"/>
              </a:ext>
            </a:extLst>
          </p:cNvPr>
          <p:cNvSpPr txBox="1"/>
          <p:nvPr/>
        </p:nvSpPr>
        <p:spPr>
          <a:xfrm>
            <a:off x="2113415" y="1526019"/>
            <a:ext cx="325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마우스를　올릴　경우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F2061DC-6B71-8F54-839A-D13CFD4E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" y="4831994"/>
            <a:ext cx="6323957" cy="99606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B1AF1AD-4013-1597-6969-C4610EE7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" y="2993560"/>
            <a:ext cx="6417018" cy="87088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2C0C76-A804-09D7-C432-F4566FC40EE3}"/>
              </a:ext>
            </a:extLst>
          </p:cNvPr>
          <p:cNvSpPr/>
          <p:nvPr/>
        </p:nvSpPr>
        <p:spPr>
          <a:xfrm>
            <a:off x="2773478" y="2797701"/>
            <a:ext cx="999179" cy="127773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B7C88C8-BAFB-D2BA-CBB1-B36FFEF13A18}"/>
              </a:ext>
            </a:extLst>
          </p:cNvPr>
          <p:cNvSpPr/>
          <p:nvPr/>
        </p:nvSpPr>
        <p:spPr>
          <a:xfrm>
            <a:off x="2840090" y="4723814"/>
            <a:ext cx="999179" cy="127773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C7F238-2328-7FD4-4E98-068FCC3B2B42}"/>
              </a:ext>
            </a:extLst>
          </p:cNvPr>
          <p:cNvCxnSpPr>
            <a:cxnSpLocks/>
          </p:cNvCxnSpPr>
          <p:nvPr/>
        </p:nvCxnSpPr>
        <p:spPr>
          <a:xfrm>
            <a:off x="3306373" y="4096234"/>
            <a:ext cx="0" cy="562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46F6CE29-EC1A-60B8-DE13-AE0A73659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1" y="4831994"/>
            <a:ext cx="1038680" cy="996069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A504624-9350-A29E-AB81-2428AE3C8A63}"/>
              </a:ext>
            </a:extLst>
          </p:cNvPr>
          <p:cNvSpPr/>
          <p:nvPr/>
        </p:nvSpPr>
        <p:spPr>
          <a:xfrm>
            <a:off x="95389" y="4652054"/>
            <a:ext cx="999179" cy="127773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5B9976A-10DE-D265-CAAB-02023031F019}"/>
              </a:ext>
            </a:extLst>
          </p:cNvPr>
          <p:cNvSpPr/>
          <p:nvPr/>
        </p:nvSpPr>
        <p:spPr>
          <a:xfrm>
            <a:off x="44351" y="2790131"/>
            <a:ext cx="999179" cy="127773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75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화면 스타일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16BED-796E-1341-8BAA-5D3D66A12212}"/>
              </a:ext>
            </a:extLst>
          </p:cNvPr>
          <p:cNvSpPr txBox="1"/>
          <p:nvPr/>
        </p:nvSpPr>
        <p:spPr>
          <a:xfrm>
            <a:off x="6154891" y="1933132"/>
            <a:ext cx="53594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800" dirty="0">
              <a:solidFill>
                <a:srgbClr val="E5C07B"/>
              </a:solidFill>
              <a:latin typeface="Consolas" panose="020B0609020204030204" pitchFamily="49" charset="0"/>
            </a:endParaRPr>
          </a:p>
          <a:p>
            <a:r>
              <a:rPr lang="en-US" altLang="ko-KR" sz="8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8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8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pageYOffset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8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"#</a:t>
            </a:r>
            <a:r>
              <a:rPr lang="en-US" altLang="ko-KR" sz="8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headerBackgroundImg</a:t>
            </a:r>
            <a:r>
              <a:rPr lang="en-US" altLang="ko-KR" sz="8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8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clientHeight</a:t>
            </a:r>
            <a:r>
              <a:rPr lang="en-US" altLang="ko-KR" sz="8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8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sz="8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movZone</a:t>
            </a:r>
            <a:r>
              <a:rPr lang="en-US" altLang="ko-KR" sz="8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8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8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'block'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C5ED35A9-FC90-F74C-83A6-7DF194EDC241}"/>
              </a:ext>
            </a:extLst>
          </p:cNvPr>
          <p:cNvSpPr/>
          <p:nvPr/>
        </p:nvSpPr>
        <p:spPr>
          <a:xfrm>
            <a:off x="6096000" y="2155371"/>
            <a:ext cx="4191000" cy="46808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3E8B201-65B9-2FEF-5DB3-39AB35E3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41" y="2597642"/>
            <a:ext cx="3545900" cy="19288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13A6F25-F814-C706-CC4E-2348D4B90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133" y="1123007"/>
            <a:ext cx="3613674" cy="12045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B8CADB4-2749-FD03-725A-281997549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670" y="4653654"/>
            <a:ext cx="3613674" cy="1809506"/>
          </a:xfrm>
          <a:prstGeom prst="rect">
            <a:avLst/>
          </a:prstGeom>
        </p:spPr>
      </p:pic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1CEFBF8-F10A-5423-3C2C-03E5A96EC97E}"/>
              </a:ext>
            </a:extLst>
          </p:cNvPr>
          <p:cNvCxnSpPr>
            <a:stCxn id="24" idx="1"/>
          </p:cNvCxnSpPr>
          <p:nvPr/>
        </p:nvCxnSpPr>
        <p:spPr>
          <a:xfrm rot="10800000" flipV="1">
            <a:off x="2010469" y="1725282"/>
            <a:ext cx="243664" cy="87236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122AFB4-0AF6-3A47-4C82-4CEA596C6F2B}"/>
              </a:ext>
            </a:extLst>
          </p:cNvPr>
          <p:cNvCxnSpPr>
            <a:cxnSpLocks/>
            <a:stCxn id="19" idx="1"/>
            <a:endCxn id="27" idx="1"/>
          </p:cNvCxnSpPr>
          <p:nvPr/>
        </p:nvCxnSpPr>
        <p:spPr>
          <a:xfrm rot="10800000" flipH="1" flipV="1">
            <a:off x="421440" y="3562061"/>
            <a:ext cx="1844229" cy="1996345"/>
          </a:xfrm>
          <a:prstGeom prst="bentConnector3">
            <a:avLst>
              <a:gd name="adj1" fmla="val -1239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2CA9628-DB96-9C37-4ACE-0BEFB974FBC5}"/>
              </a:ext>
            </a:extLst>
          </p:cNvPr>
          <p:cNvSpPr txBox="1"/>
          <p:nvPr/>
        </p:nvSpPr>
        <p:spPr>
          <a:xfrm>
            <a:off x="4256765" y="2924869"/>
            <a:ext cx="1622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빈 화면에서 스크롤이　내려가면　영상이　나타남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88D7BB-C273-AF68-6664-A3E3739097F4}"/>
              </a:ext>
            </a:extLst>
          </p:cNvPr>
          <p:cNvSpPr txBox="1"/>
          <p:nvPr/>
        </p:nvSpPr>
        <p:spPr>
          <a:xfrm>
            <a:off x="5594379" y="2967699"/>
            <a:ext cx="53594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D19A66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movZone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position: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top: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8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width: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en-US" altLang="ko-KR" sz="8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vh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height: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8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vh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transform: </a:t>
            </a:r>
            <a:r>
              <a:rPr lang="en-US" altLang="ko-KR" sz="8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-50</a:t>
            </a:r>
            <a:r>
              <a:rPr lang="en-US" altLang="ko-KR" sz="8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display: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movZone</a:t>
            </a:r>
            <a:r>
              <a:rPr lang="en-US" altLang="ko-KR" sz="8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::before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display: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position: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top: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left: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width: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8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height: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8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background-color: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#b81b22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content: </a:t>
            </a:r>
            <a:r>
              <a:rPr lang="en-US" altLang="ko-KR" sz="8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animation-name: pop;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animation-duration: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8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animation-fill-mode:</a:t>
            </a:r>
            <a:r>
              <a:rPr lang="en-US" altLang="ko-KR" sz="800" b="0" dirty="0" err="1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forwards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i="1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from{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left: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-100</a:t>
            </a:r>
            <a:r>
              <a:rPr lang="en-US" altLang="ko-KR" sz="8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to{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left: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8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    width: </a:t>
            </a:r>
            <a:r>
              <a:rPr lang="en-US" altLang="ko-KR" sz="8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8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1BAD49-33FF-141C-1B73-E864E0E03A50}"/>
              </a:ext>
            </a:extLst>
          </p:cNvPr>
          <p:cNvSpPr/>
          <p:nvPr/>
        </p:nvSpPr>
        <p:spPr>
          <a:xfrm>
            <a:off x="6201164" y="2967699"/>
            <a:ext cx="556918" cy="187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DAA574-2B22-FEC6-1E9F-01229D5B6E44}"/>
              </a:ext>
            </a:extLst>
          </p:cNvPr>
          <p:cNvSpPr/>
          <p:nvPr/>
        </p:nvSpPr>
        <p:spPr>
          <a:xfrm>
            <a:off x="6201164" y="3969246"/>
            <a:ext cx="1094886" cy="187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144777-C662-F71E-4C45-F00647B8647E}"/>
              </a:ext>
            </a:extLst>
          </p:cNvPr>
          <p:cNvSpPr txBox="1"/>
          <p:nvPr/>
        </p:nvSpPr>
        <p:spPr>
          <a:xfrm>
            <a:off x="8441547" y="2924869"/>
            <a:ext cx="184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98A967-6732-B183-3816-A199CB58D342}"/>
              </a:ext>
            </a:extLst>
          </p:cNvPr>
          <p:cNvSpPr txBox="1"/>
          <p:nvPr/>
        </p:nvSpPr>
        <p:spPr>
          <a:xfrm>
            <a:off x="8441547" y="3878222"/>
            <a:ext cx="184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빨간 박스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CDE92FAA-34DC-4B9C-B709-93CD94966E80}"/>
              </a:ext>
            </a:extLst>
          </p:cNvPr>
          <p:cNvCxnSpPr>
            <a:stCxn id="36" idx="0"/>
            <a:endCxn id="38" idx="0"/>
          </p:cNvCxnSpPr>
          <p:nvPr/>
        </p:nvCxnSpPr>
        <p:spPr>
          <a:xfrm rot="5400000" flipH="1" flipV="1">
            <a:off x="7900533" y="1503959"/>
            <a:ext cx="42830" cy="2884651"/>
          </a:xfrm>
          <a:prstGeom prst="bentConnector3">
            <a:avLst>
              <a:gd name="adj1" fmla="val 6337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006C0C4-1B54-EFF7-EA4E-359626009CA5}"/>
              </a:ext>
            </a:extLst>
          </p:cNvPr>
          <p:cNvCxnSpPr/>
          <p:nvPr/>
        </p:nvCxnSpPr>
        <p:spPr>
          <a:xfrm rot="5400000" flipH="1" flipV="1">
            <a:off x="7900533" y="2484090"/>
            <a:ext cx="42830" cy="2884651"/>
          </a:xfrm>
          <a:prstGeom prst="bentConnector3">
            <a:avLst>
              <a:gd name="adj1" fmla="val 76098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7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구글 </a:t>
            </a:r>
            <a:r>
              <a:rPr lang="en-US" altLang="ko-KR" sz="3200" dirty="0">
                <a:solidFill>
                  <a:schemeClr val="tx2"/>
                </a:solidFill>
                <a:latin typeface="+mn-ea"/>
              </a:rPr>
              <a:t>API</a:t>
            </a:r>
            <a:endParaRPr lang="ko-KR" altLang="en-US" sz="32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95D2B-2975-184E-9661-1180C49C8DBF}"/>
              </a:ext>
            </a:extLst>
          </p:cNvPr>
          <p:cNvSpPr txBox="1"/>
          <p:nvPr/>
        </p:nvSpPr>
        <p:spPr>
          <a:xfrm>
            <a:off x="6095650" y="1920851"/>
            <a:ext cx="558565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myCenter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maps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LatLng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37.35040000089708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			     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127.10675425684482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myMap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    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mapProp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myCenter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   </a:t>
            </a:r>
            <a:endParaRPr lang="ko-KR" alt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     </a:t>
            </a:r>
            <a:r>
              <a:rPr lang="en-US" altLang="ko-KR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zoom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       </a:t>
            </a:r>
            <a:endParaRPr lang="ko-KR" alt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 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mapTypeId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maps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MapTypeId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ROADMAP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                       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        var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                                                                                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maps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googleMap</a:t>
            </a:r>
            <a:r>
              <a:rPr lang="en-US" altLang="ko-KR" sz="1200" b="0" dirty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mapProp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      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maps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          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myCenter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 </a:t>
            </a:r>
            <a:endParaRPr lang="ko-KR" altLang="en-US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       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google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maps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BOUNCE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endParaRPr lang="en-US" altLang="ko-KR" sz="1200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ABB2BF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 err="1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marker</a:t>
            </a:r>
            <a:r>
              <a:rPr lang="en-US" altLang="ko-KR" sz="1200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setMap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A3B859-3ED9-AE1E-81B4-21362C3E3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5" y="2062717"/>
            <a:ext cx="4892470" cy="4143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56F437-7936-C399-E393-AF63361AF4AB}"/>
              </a:ext>
            </a:extLst>
          </p:cNvPr>
          <p:cNvSpPr txBox="1"/>
          <p:nvPr/>
        </p:nvSpPr>
        <p:spPr>
          <a:xfrm>
            <a:off x="2373807" y="1233672"/>
            <a:ext cx="272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구글 지도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910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{45DC3DDE-B974-8149-BC3A-68D405D9142D}tf10001071</Template>
  <TotalTime>5339</TotalTime>
  <Words>960</Words>
  <Application>Microsoft Office PowerPoint</Application>
  <PresentationFormat>와이드스크린</PresentationFormat>
  <Paragraphs>191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Menlo</vt:lpstr>
      <vt:lpstr>맑은 고딕</vt:lpstr>
      <vt:lpstr>Arial</vt:lpstr>
      <vt:lpstr>Calibri</vt:lpstr>
      <vt:lpstr>Calibri Light</vt:lpstr>
      <vt:lpstr>Consolas</vt:lpstr>
      <vt:lpstr>Office 테마</vt:lpstr>
      <vt:lpstr>HTML 주말과제</vt:lpstr>
      <vt:lpstr>흐름도</vt:lpstr>
      <vt:lpstr>흐름도</vt:lpstr>
      <vt:lpstr>흐름도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주말과제</dc:title>
  <dc:creator>macintosh</dc:creator>
  <cp:lastModifiedBy>김 상준</cp:lastModifiedBy>
  <cp:revision>92</cp:revision>
  <dcterms:created xsi:type="dcterms:W3CDTF">2022-01-29T11:31:49Z</dcterms:created>
  <dcterms:modified xsi:type="dcterms:W3CDTF">2023-03-30T04:04:05Z</dcterms:modified>
</cp:coreProperties>
</file>